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Override PartName="/docProps/app.xml" ContentType="application/vnd.openxmlformats-officedocument.extended-properties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33"/>
    <p:restoredTop autoAdjust="0" sz="94711"/>
  </p:normalViewPr>
  <p:slideViewPr>
    <p:cSldViewPr snapToGrid="0" snapToObjects="1">
      <p:cViewPr varScale="1">
        <p:scale>
          <a:sx d="100" n="126"/>
          <a:sy d="100" n="126"/>
        </p:scale>
        <p:origin x="293" y="96"/>
      </p:cViewPr>
      <p:guideLst>
        <p:guide orient="horz" pos="2160"/>
        <p:guide pos="384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notesMaster" Target="notesMasters/notesMaster1.xml" /><Relationship Id="rId17" Type="http://schemas.openxmlformats.org/officeDocument/2006/relationships/viewProps" Target="viewProps.xml" /><Relationship Id="rId16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19" Type="http://schemas.openxmlformats.org/officeDocument/2006/relationships/tableStyles" Target="tableStyles.xml" /><Relationship Id="rId18" Type="http://schemas.openxmlformats.org/officeDocument/2006/relationships/theme" Target="theme/theme1.xml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C1CCF-B725-44A7-AA57-5E433BD85C9F}" type="datetimeFigureOut">
              <a:rPr lang="en-US" smtClean="0"/>
              <a:t>2021-11-07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BDFEC3-8487-43E8-A154-7C12CBC1FF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7097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?><Relationships xmlns="http://schemas.openxmlformats.org/package/2006/relationships"><Relationship Id="rId2" Type="http://schemas.openxmlformats.org/officeDocument/2006/relationships/slide" Target="../slides/slide2.xml" /><Relationship Id="rId1" Type="http://schemas.openxmlformats.org/officeDocument/2006/relationships/notesMaster" Target="../notesMasters/notesMaster1.xml" /></Relationships>
</file>

<file path=ppt/notesSlides/_rels/notesSlide2.xml.rels><?xml version="1.0" encoding="UTF-8"?><Relationships xmlns="http://schemas.openxmlformats.org/package/2006/relationships"><Relationship Id="rId2" Type="http://schemas.openxmlformats.org/officeDocument/2006/relationships/slide" Target="../slides/slide5.xml" /><Relationship Id="rId1" Type="http://schemas.openxmlformats.org/officeDocument/2006/relationships/notesMaster" Target="../notesMasters/notesMaster1.xml" /></Relationships>
</file>

<file path=ppt/notesSlides/_rels/notesSlide3.xml.rels><?xml version="1.0" encoding="UTF-8"?><Relationships xmlns="http://schemas.openxmlformats.org/package/2006/relationships"><Relationship Id="rId2" Type="http://schemas.openxmlformats.org/officeDocument/2006/relationships/slide" Target="../slides/slide6.xml" /><Relationship Id="rId1" Type="http://schemas.openxmlformats.org/officeDocument/2006/relationships/notesMaster" Target="../notesMasters/notesMaster1.xml" /></Relationships>
</file>

<file path=ppt/notesSlides/_rels/notesSlide4.xml.rels><?xml version="1.0" encoding="UTF-8"?><Relationships xmlns="http://schemas.openxmlformats.org/package/2006/relationships"><Relationship Id="rId2" Type="http://schemas.openxmlformats.org/officeDocument/2006/relationships/slide" Target="../slides/slide7.xml" /><Relationship Id="rId1" Type="http://schemas.openxmlformats.org/officeDocument/2006/relationships/notesMaster" Target="../notesMasters/notesMaster1.xml" /></Relationships>
</file>

<file path=ppt/notesSlides/_rels/notesSlide5.xml.rels><?xml version="1.0" encoding="UTF-8"?><Relationships xmlns="http://schemas.openxmlformats.org/package/2006/relationships"><Relationship Id="rId2" Type="http://schemas.openxmlformats.org/officeDocument/2006/relationships/slide" Target="../slides/slide8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/>
              <a:t>~12</a:t>
            </a:r>
            <a:r>
              <a:rPr/>
              <a:t> </a:t>
            </a:r>
            <a:r>
              <a:rPr/>
              <a:t>years</a:t>
            </a:r>
            <a:r>
              <a:rPr/>
              <a:t> </a:t>
            </a:r>
            <a:r>
              <a:rPr/>
              <a:t>as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2021</a:t>
            </a:r>
          </a:p>
          <a:p>
            <a:pPr lvl="0" marL="0" indent="0">
              <a:buNone/>
            </a:pPr>
          </a:p>
          <a:p>
            <a:pPr lvl="1"/>
            <a:r>
              <a:rPr/>
              <a:t>Young</a:t>
            </a:r>
            <a:r>
              <a:rPr/>
              <a:t> </a:t>
            </a:r>
            <a:r>
              <a:rPr/>
              <a:t>professional</a:t>
            </a:r>
            <a:r>
              <a:rPr/>
              <a:t> </a:t>
            </a:r>
            <a:r>
              <a:rPr/>
              <a:t>figuring</a:t>
            </a:r>
            <a:r>
              <a:rPr/>
              <a:t> </a:t>
            </a:r>
            <a:r>
              <a:rPr/>
              <a:t>how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get</a:t>
            </a:r>
            <a:r>
              <a:rPr/>
              <a:t> </a:t>
            </a:r>
            <a:r>
              <a:rPr/>
              <a:t>paid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doing</a:t>
            </a:r>
            <a:r>
              <a:rPr/>
              <a:t> </a:t>
            </a:r>
            <a:r>
              <a:rPr/>
              <a:t>what</a:t>
            </a:r>
            <a:r>
              <a:rPr/>
              <a:t> </a:t>
            </a:r>
            <a:r>
              <a:rPr/>
              <a:t>I</a:t>
            </a:r>
            <a:r>
              <a:rPr/>
              <a:t> </a:t>
            </a:r>
            <a:r>
              <a:rPr/>
              <a:t>love</a:t>
            </a:r>
          </a:p>
          <a:p>
            <a:pPr lvl="0" marL="0" indent="0">
              <a:buNone/>
            </a:pPr>
          </a:p>
          <a:p>
            <a:pPr lvl="1"/>
            <a:r>
              <a:rPr/>
              <a:t>Our</a:t>
            </a:r>
            <a:r>
              <a:rPr/>
              <a:t> </a:t>
            </a:r>
            <a:r>
              <a:rPr/>
              <a:t>professional</a:t>
            </a:r>
            <a:r>
              <a:rPr/>
              <a:t> </a:t>
            </a:r>
            <a:r>
              <a:rPr/>
              <a:t>life</a:t>
            </a:r>
            <a:r>
              <a:rPr/>
              <a:t> </a:t>
            </a:r>
            <a:r>
              <a:rPr/>
              <a:t>may</a:t>
            </a:r>
            <a:r>
              <a:rPr/>
              <a:t> </a:t>
            </a:r>
            <a:r>
              <a:rPr/>
              <a:t>take</a:t>
            </a:r>
            <a:r>
              <a:rPr/>
              <a:t> </a:t>
            </a:r>
            <a:r>
              <a:rPr/>
              <a:t>different</a:t>
            </a:r>
            <a:r>
              <a:rPr/>
              <a:t> </a:t>
            </a:r>
            <a:r>
              <a:rPr/>
              <a:t>paths</a:t>
            </a:r>
            <a:r>
              <a:rPr/>
              <a:t> </a:t>
            </a:r>
            <a:r>
              <a:rPr/>
              <a:t>but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journey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same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2</a:t>
            </a:fld>
            <a:endParaRPr lang="en-US"/>
          </a:p>
        </p:txBody>
      </p:sp>
    </p:spTree>
  </p:cSld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Not</a:t>
            </a:r>
            <a:r>
              <a:rPr/>
              <a:t> </a:t>
            </a:r>
            <a:r>
              <a:rPr/>
              <a:t>included</a:t>
            </a:r>
            <a:r>
              <a:rPr/>
              <a:t> </a:t>
            </a:r>
            <a:r>
              <a:rPr/>
              <a:t>here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college</a:t>
            </a:r>
            <a:r>
              <a:rPr/>
              <a:t> </a:t>
            </a:r>
            <a:r>
              <a:rPr/>
              <a:t>jobs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would</a:t>
            </a:r>
            <a:r>
              <a:rPr/>
              <a:t> </a:t>
            </a:r>
            <a:r>
              <a:rPr/>
              <a:t>not</a:t>
            </a:r>
            <a:r>
              <a:rPr/>
              <a:t> </a:t>
            </a:r>
            <a:r>
              <a:rPr/>
              <a:t>qualify.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example,</a:t>
            </a:r>
            <a:r>
              <a:rPr/>
              <a:t> </a:t>
            </a:r>
            <a:r>
              <a:rPr/>
              <a:t>working</a:t>
            </a:r>
            <a:r>
              <a:rPr/>
              <a:t> </a:t>
            </a:r>
            <a:r>
              <a:rPr/>
              <a:t>at</a:t>
            </a:r>
            <a:r>
              <a:rPr/>
              <a:t> </a:t>
            </a:r>
            <a:r>
              <a:rPr/>
              <a:t>as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package</a:t>
            </a:r>
            <a:r>
              <a:rPr/>
              <a:t> </a:t>
            </a:r>
            <a:r>
              <a:rPr/>
              <a:t>loader</a:t>
            </a:r>
            <a:r>
              <a:rPr/>
              <a:t> </a:t>
            </a:r>
            <a:r>
              <a:rPr/>
              <a:t>motivated</a:t>
            </a:r>
            <a:r>
              <a:rPr/>
              <a:t> </a:t>
            </a:r>
            <a:r>
              <a:rPr/>
              <a:t>me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not</a:t>
            </a:r>
            <a:r>
              <a:rPr/>
              <a:t> </a:t>
            </a:r>
            <a:r>
              <a:rPr/>
              <a:t>want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do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as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career.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same</a:t>
            </a:r>
            <a:r>
              <a:rPr/>
              <a:t> </a:t>
            </a:r>
            <a:r>
              <a:rPr/>
              <a:t>goes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summer</a:t>
            </a:r>
            <a:r>
              <a:rPr/>
              <a:t> </a:t>
            </a:r>
            <a:r>
              <a:rPr/>
              <a:t>helping</a:t>
            </a:r>
            <a:r>
              <a:rPr/>
              <a:t> </a:t>
            </a:r>
            <a:r>
              <a:rPr/>
              <a:t>family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home</a:t>
            </a:r>
            <a:r>
              <a:rPr/>
              <a:t> </a:t>
            </a:r>
            <a:r>
              <a:rPr/>
              <a:t>construction</a:t>
            </a:r>
            <a:r>
              <a:rPr/>
              <a:t> </a:t>
            </a:r>
            <a:r>
              <a:rPr/>
              <a:t>projects.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5</a:t>
            </a:fld>
            <a:endParaRPr lang="en-US"/>
          </a:p>
        </p:txBody>
      </p:sp>
    </p:spTree>
  </p:cSld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/>
              <a:t>Motivation:</a:t>
            </a:r>
            <a:r>
              <a:rPr/>
              <a:t> </a:t>
            </a:r>
            <a:r>
              <a:rPr/>
              <a:t>Helping</a:t>
            </a:r>
            <a:r>
              <a:rPr/>
              <a:t> </a:t>
            </a:r>
            <a:r>
              <a:rPr/>
              <a:t>people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need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getting</a:t>
            </a:r>
            <a:r>
              <a:rPr/>
              <a:t> </a:t>
            </a:r>
            <a:r>
              <a:rPr/>
              <a:t>other</a:t>
            </a:r>
            <a:r>
              <a:rPr/>
              <a:t> </a:t>
            </a:r>
            <a:r>
              <a:rPr/>
              <a:t>people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help.</a:t>
            </a:r>
            <a:r>
              <a:rPr/>
              <a:t> </a:t>
            </a:r>
            <a:r>
              <a:rPr/>
              <a:t>Different</a:t>
            </a:r>
            <a:r>
              <a:rPr/>
              <a:t> </a:t>
            </a:r>
            <a:r>
              <a:rPr/>
              <a:t>than</a:t>
            </a:r>
            <a:r>
              <a:rPr/>
              <a:t> </a:t>
            </a:r>
            <a:r>
              <a:rPr/>
              <a:t>most</a:t>
            </a:r>
            <a:r>
              <a:rPr/>
              <a:t> </a:t>
            </a:r>
            <a:r>
              <a:rPr/>
              <a:t>traditional</a:t>
            </a:r>
            <a:r>
              <a:rPr/>
              <a:t> </a:t>
            </a:r>
            <a:r>
              <a:rPr/>
              <a:t>non</a:t>
            </a:r>
            <a:r>
              <a:rPr/>
              <a:t> </a:t>
            </a:r>
            <a:r>
              <a:rPr/>
              <a:t>profits.</a:t>
            </a:r>
          </a:p>
          <a:p>
            <a:pPr lvl="0" marL="0" indent="0">
              <a:buNone/>
            </a:pPr>
          </a:p>
          <a:p>
            <a:pPr lvl="1"/>
            <a:r>
              <a:rPr/>
              <a:t>Ability:</a:t>
            </a:r>
            <a:r>
              <a:rPr/>
              <a:t> </a:t>
            </a:r>
            <a:r>
              <a:rPr/>
              <a:t>Creating</a:t>
            </a:r>
            <a:r>
              <a:rPr/>
              <a:t> </a:t>
            </a:r>
            <a:r>
              <a:rPr/>
              <a:t>digital</a:t>
            </a:r>
            <a:r>
              <a:rPr/>
              <a:t> </a:t>
            </a:r>
            <a:r>
              <a:rPr/>
              <a:t>artifacts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get</a:t>
            </a:r>
            <a:r>
              <a:rPr/>
              <a:t> </a:t>
            </a:r>
            <a:r>
              <a:rPr/>
              <a:t>more</a:t>
            </a:r>
            <a:r>
              <a:rPr/>
              <a:t> </a:t>
            </a:r>
            <a:r>
              <a:rPr/>
              <a:t>people</a:t>
            </a:r>
            <a:r>
              <a:rPr/>
              <a:t> </a:t>
            </a:r>
            <a:r>
              <a:rPr/>
              <a:t>involved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helping</a:t>
            </a:r>
            <a:r>
              <a:rPr/>
              <a:t> </a:t>
            </a:r>
            <a:r>
              <a:rPr/>
              <a:t>people.</a:t>
            </a:r>
          </a:p>
          <a:p>
            <a:pPr lvl="0" marL="0" indent="0">
              <a:buNone/>
            </a:pPr>
          </a:p>
          <a:p>
            <a:pPr lvl="1"/>
            <a:r>
              <a:rPr/>
              <a:t>Learnings:</a:t>
            </a:r>
            <a:r>
              <a:rPr/>
              <a:t> </a:t>
            </a:r>
            <a:r>
              <a:rPr/>
              <a:t>How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work</a:t>
            </a:r>
            <a:r>
              <a:rPr/>
              <a:t> </a:t>
            </a:r>
            <a:r>
              <a:rPr/>
              <a:t>hard</a:t>
            </a:r>
            <a:r>
              <a:rPr/>
              <a:t> </a:t>
            </a:r>
            <a:r>
              <a:rPr/>
              <a:t>(Ability).</a:t>
            </a:r>
            <a:r>
              <a:rPr/>
              <a:t> </a:t>
            </a:r>
            <a:r>
              <a:rPr/>
              <a:t>Aligned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mission</a:t>
            </a:r>
            <a:r>
              <a:rPr/>
              <a:t> </a:t>
            </a:r>
            <a:r>
              <a:rPr/>
              <a:t>(Motivation).</a:t>
            </a:r>
            <a:r>
              <a:rPr/>
              <a:t> </a:t>
            </a:r>
            <a:r>
              <a:rPr/>
              <a:t>Leadership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confidence</a:t>
            </a:r>
            <a:r>
              <a:rPr/>
              <a:t> </a:t>
            </a:r>
            <a:r>
              <a:rPr/>
              <a:t>(Motivation)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6</a:t>
            </a:fld>
            <a:endParaRPr lang="en-US"/>
          </a:p>
        </p:txBody>
      </p:sp>
    </p:spTree>
  </p:cSld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/>
              <a:t>Motivation:</a:t>
            </a:r>
            <a:r>
              <a:rPr/>
              <a:t> </a:t>
            </a:r>
            <a:r>
              <a:rPr/>
              <a:t>I</a:t>
            </a:r>
            <a:r>
              <a:rPr/>
              <a:t> </a:t>
            </a:r>
            <a:r>
              <a:rPr/>
              <a:t>was</a:t>
            </a:r>
            <a:r>
              <a:rPr/>
              <a:t> </a:t>
            </a:r>
            <a:r>
              <a:rPr/>
              <a:t>creating</a:t>
            </a:r>
            <a:r>
              <a:rPr/>
              <a:t> </a:t>
            </a:r>
            <a:r>
              <a:rPr/>
              <a:t>less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less</a:t>
            </a:r>
            <a:r>
              <a:rPr/>
              <a:t> </a:t>
            </a:r>
            <a:r>
              <a:rPr/>
              <a:t>digital</a:t>
            </a:r>
            <a:r>
              <a:rPr/>
              <a:t> </a:t>
            </a:r>
            <a:r>
              <a:rPr/>
              <a:t>content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I</a:t>
            </a:r>
            <a:r>
              <a:rPr/>
              <a:t> </a:t>
            </a:r>
            <a:r>
              <a:rPr/>
              <a:t>thought</a:t>
            </a:r>
            <a:r>
              <a:rPr/>
              <a:t> </a:t>
            </a:r>
            <a:r>
              <a:rPr/>
              <a:t>it</a:t>
            </a:r>
            <a:r>
              <a:rPr/>
              <a:t> </a:t>
            </a:r>
            <a:r>
              <a:rPr/>
              <a:t>might</a:t>
            </a:r>
            <a:r>
              <a:rPr/>
              <a:t> </a:t>
            </a:r>
            <a:r>
              <a:rPr/>
              <a:t>be</a:t>
            </a:r>
            <a:r>
              <a:rPr/>
              <a:t> </a:t>
            </a:r>
            <a:r>
              <a:rPr/>
              <a:t>better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me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switch</a:t>
            </a:r>
            <a:r>
              <a:rPr/>
              <a:t> </a:t>
            </a:r>
            <a:r>
              <a:rPr/>
              <a:t>career</a:t>
            </a:r>
            <a:r>
              <a:rPr/>
              <a:t> </a:t>
            </a:r>
            <a:r>
              <a:rPr/>
              <a:t>where</a:t>
            </a:r>
            <a:r>
              <a:rPr/>
              <a:t> </a:t>
            </a:r>
            <a:r>
              <a:rPr/>
              <a:t>they</a:t>
            </a:r>
            <a:r>
              <a:rPr/>
              <a:t> </a:t>
            </a:r>
            <a:r>
              <a:rPr/>
              <a:t>may</a:t>
            </a:r>
            <a:r>
              <a:rPr/>
              <a:t> </a:t>
            </a:r>
            <a:r>
              <a:rPr/>
              <a:t>be</a:t>
            </a:r>
            <a:r>
              <a:rPr/>
              <a:t> </a:t>
            </a:r>
            <a:r>
              <a:rPr/>
              <a:t>better</a:t>
            </a:r>
            <a:r>
              <a:rPr/>
              <a:t> </a:t>
            </a:r>
            <a:r>
              <a:rPr/>
              <a:t>pay.</a:t>
            </a:r>
          </a:p>
          <a:p>
            <a:pPr lvl="0" marL="0" indent="0">
              <a:buNone/>
            </a:pPr>
          </a:p>
          <a:p>
            <a:pPr lvl="1"/>
            <a:r>
              <a:rPr/>
              <a:t>Ability:</a:t>
            </a:r>
            <a:r>
              <a:rPr/>
              <a:t> </a:t>
            </a:r>
            <a:r>
              <a:rPr/>
              <a:t>Work</a:t>
            </a:r>
            <a:r>
              <a:rPr/>
              <a:t> </a:t>
            </a:r>
            <a:r>
              <a:rPr/>
              <a:t>hard.</a:t>
            </a:r>
            <a:r>
              <a:rPr/>
              <a:t> </a:t>
            </a:r>
            <a:r>
              <a:rPr/>
              <a:t>Leadership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confidence.</a:t>
            </a:r>
            <a:r>
              <a:rPr/>
              <a:t> </a:t>
            </a:r>
            <a:r>
              <a:rPr/>
              <a:t>Support</a:t>
            </a:r>
            <a:r>
              <a:rPr/>
              <a:t> </a:t>
            </a:r>
            <a:r>
              <a:rPr/>
              <a:t>sales</a:t>
            </a:r>
            <a:r>
              <a:rPr/>
              <a:t> </a:t>
            </a:r>
            <a:r>
              <a:rPr/>
              <a:t>people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sell</a:t>
            </a:r>
            <a:r>
              <a:rPr/>
              <a:t> </a:t>
            </a:r>
            <a:r>
              <a:rPr/>
              <a:t>more</a:t>
            </a:r>
            <a:r>
              <a:rPr/>
              <a:t> </a:t>
            </a:r>
            <a:r>
              <a:rPr/>
              <a:t>structures.</a:t>
            </a:r>
          </a:p>
          <a:p>
            <a:pPr lvl="0" marL="0" indent="0">
              <a:buNone/>
            </a:pPr>
          </a:p>
          <a:p>
            <a:pPr lvl="1"/>
            <a:r>
              <a:rPr/>
              <a:t>Learnings:</a:t>
            </a:r>
            <a:r>
              <a:rPr/>
              <a:t> </a:t>
            </a:r>
            <a:r>
              <a:rPr/>
              <a:t>International</a:t>
            </a:r>
            <a:r>
              <a:rPr/>
              <a:t> </a:t>
            </a:r>
            <a:r>
              <a:rPr/>
              <a:t>Travel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overrated.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company</a:t>
            </a:r>
            <a:r>
              <a:rPr/>
              <a:t> </a:t>
            </a:r>
            <a:r>
              <a:rPr/>
              <a:t>(where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work)</a:t>
            </a:r>
            <a:r>
              <a:rPr/>
              <a:t> </a:t>
            </a:r>
            <a:r>
              <a:rPr/>
              <a:t>should</a:t>
            </a:r>
            <a:r>
              <a:rPr/>
              <a:t> </a:t>
            </a:r>
            <a:r>
              <a:rPr/>
              <a:t>not</a:t>
            </a:r>
            <a:r>
              <a:rPr/>
              <a:t> </a:t>
            </a:r>
            <a:r>
              <a:rPr/>
              <a:t>be</a:t>
            </a:r>
            <a:r>
              <a:rPr/>
              <a:t> </a:t>
            </a:r>
            <a:r>
              <a:rPr/>
              <a:t>part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your</a:t>
            </a:r>
            <a:r>
              <a:rPr/>
              <a:t> </a:t>
            </a:r>
            <a:r>
              <a:rPr/>
              <a:t>identity.</a:t>
            </a:r>
            <a:r>
              <a:rPr/>
              <a:t> </a:t>
            </a:r>
            <a:r>
              <a:rPr/>
              <a:t>Money</a:t>
            </a:r>
            <a:r>
              <a:rPr/>
              <a:t> </a:t>
            </a:r>
            <a:r>
              <a:rPr/>
              <a:t>as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primary</a:t>
            </a:r>
            <a:r>
              <a:rPr/>
              <a:t> </a:t>
            </a:r>
            <a:r>
              <a:rPr/>
              <a:t>motivation</a:t>
            </a:r>
            <a:r>
              <a:rPr/>
              <a:t> </a:t>
            </a:r>
            <a:r>
              <a:rPr/>
              <a:t>did</a:t>
            </a:r>
            <a:r>
              <a:rPr/>
              <a:t> </a:t>
            </a:r>
            <a:r>
              <a:rPr/>
              <a:t>not</a:t>
            </a:r>
            <a:r>
              <a:rPr/>
              <a:t> </a:t>
            </a:r>
            <a:r>
              <a:rPr/>
              <a:t>work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7</a:t>
            </a:fld>
            <a:endParaRPr lang="en-US"/>
          </a:p>
        </p:txBody>
      </p:sp>
    </p:spTree>
  </p:cSld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/>
              <a:t>Motivation:</a:t>
            </a:r>
            <a:r>
              <a:rPr/>
              <a:t> </a:t>
            </a:r>
            <a:r>
              <a:rPr/>
              <a:t>I</a:t>
            </a:r>
            <a:r>
              <a:rPr/>
              <a:t> </a:t>
            </a:r>
            <a:r>
              <a:rPr/>
              <a:t>love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code.</a:t>
            </a:r>
          </a:p>
          <a:p>
            <a:pPr lvl="0" marL="0" indent="0">
              <a:buNone/>
            </a:pPr>
          </a:p>
          <a:p>
            <a:pPr lvl="1"/>
            <a:r>
              <a:rPr/>
              <a:t>Ability:</a:t>
            </a:r>
            <a:r>
              <a:rPr/>
              <a:t> </a:t>
            </a:r>
            <a:r>
              <a:rPr/>
              <a:t>Create</a:t>
            </a:r>
            <a:r>
              <a:rPr/>
              <a:t> </a:t>
            </a:r>
            <a:r>
              <a:rPr/>
              <a:t>clarity</a:t>
            </a:r>
            <a:r>
              <a:rPr/>
              <a:t> </a:t>
            </a:r>
            <a:r>
              <a:rPr/>
              <a:t>from</a:t>
            </a:r>
            <a:r>
              <a:rPr/>
              <a:t> </a:t>
            </a:r>
            <a:r>
              <a:rPr/>
              <a:t>ambiguity.</a:t>
            </a:r>
            <a:r>
              <a:rPr/>
              <a:t> </a:t>
            </a:r>
            <a:r>
              <a:rPr/>
              <a:t>All</a:t>
            </a:r>
            <a:r>
              <a:rPr/>
              <a:t> </a:t>
            </a:r>
            <a:r>
              <a:rPr/>
              <a:t>previous</a:t>
            </a:r>
            <a:r>
              <a:rPr/>
              <a:t> </a:t>
            </a:r>
            <a:r>
              <a:rPr/>
              <a:t>abilities.</a:t>
            </a:r>
          </a:p>
          <a:p>
            <a:pPr lvl="0" marL="0" indent="0">
              <a:buNone/>
            </a:pPr>
          </a:p>
          <a:p>
            <a:pPr lvl="1"/>
            <a:r>
              <a:rPr/>
              <a:t>Learnings:</a:t>
            </a:r>
            <a:r>
              <a:rPr/>
              <a:t> </a:t>
            </a:r>
            <a:r>
              <a:rPr/>
              <a:t>More</a:t>
            </a:r>
            <a:r>
              <a:rPr/>
              <a:t> </a:t>
            </a:r>
            <a:r>
              <a:rPr/>
              <a:t>money</a:t>
            </a:r>
            <a:r>
              <a:rPr/>
              <a:t> </a:t>
            </a:r>
            <a:r>
              <a:rPr/>
              <a:t>doesn’t</a:t>
            </a:r>
            <a:r>
              <a:rPr/>
              <a:t> </a:t>
            </a:r>
            <a:r>
              <a:rPr/>
              <a:t>remove</a:t>
            </a:r>
            <a:r>
              <a:rPr/>
              <a:t> </a:t>
            </a:r>
            <a:r>
              <a:rPr/>
              <a:t>career</a:t>
            </a:r>
            <a:r>
              <a:rPr/>
              <a:t> </a:t>
            </a:r>
            <a:r>
              <a:rPr/>
              <a:t>angst.</a:t>
            </a:r>
            <a:r>
              <a:rPr/>
              <a:t> </a:t>
            </a:r>
            <a:r>
              <a:rPr/>
              <a:t>Constant</a:t>
            </a:r>
            <a:r>
              <a:rPr/>
              <a:t> </a:t>
            </a:r>
            <a:r>
              <a:rPr/>
              <a:t>Mastery</a:t>
            </a:r>
            <a:r>
              <a:rPr/>
              <a:t> </a:t>
            </a:r>
            <a:r>
              <a:rPr/>
              <a:t>&gt;</a:t>
            </a:r>
            <a:r>
              <a:rPr/>
              <a:t> </a:t>
            </a:r>
            <a:r>
              <a:rPr/>
              <a:t>arriving.</a:t>
            </a:r>
            <a:r>
              <a:rPr/>
              <a:t> </a:t>
            </a:r>
            <a:r>
              <a:rPr/>
              <a:t>Enjoy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journey</a:t>
            </a:r>
            <a:r>
              <a:rPr/>
              <a:t> </a:t>
            </a:r>
            <a:r>
              <a:rPr/>
              <a:t>&gt;</a:t>
            </a:r>
            <a:r>
              <a:rPr/>
              <a:t> </a:t>
            </a:r>
            <a:r>
              <a:rPr/>
              <a:t>getting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destination.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8</a:t>
            </a:fld>
            <a:endParaRPr lang="en-US"/>
          </a:p>
        </p:txBody>
      </p:sp>
    </p:spTree>
  </p:cSld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2021-11-07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2021-11-07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2021-11-07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2021-11-07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2021-11-07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2021-11-07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2021-11-07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2021-11-07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2021-11-07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2021-11-07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2021-11-07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theme/theme1.xml" Type="http://schemas.openxmlformats.org/officeDocument/2006/relationships/theme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idx="2" sz="half" type="dt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2021-11-07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idx="3" sz="quarter" type="ftr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4" sz="quarter" type="sldNum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eaLnBrk="1" hangingPunct="1" latinLnBrk="0" rtl="0">
        <a:spcBef>
          <a:spcPct val="0"/>
        </a:spcBef>
        <a:buNone/>
        <a:defRPr kern="1200" sz="4400">
          <a:solidFill>
            <a:srgbClr val="002060"/>
          </a:solidFill>
          <a:latin typeface="+mj-lt"/>
          <a:ea typeface="+mj-ea"/>
          <a:cs typeface="+mj-cs"/>
        </a:defRPr>
      </a:lvl1pPr>
    </p:titleStyle>
    <p:bodyStyle>
      <a:lvl1pPr algn="l" defTabSz="457200" eaLnBrk="1" hangingPunct="1" indent="-342900" latinLnBrk="0" marL="342900" rtl="0">
        <a:spcBef>
          <a:spcPct val="20000"/>
        </a:spcBef>
        <a:buFont typeface="Arial"/>
        <a:buChar char="•"/>
        <a:defRPr kern="1200" sz="3200">
          <a:solidFill>
            <a:schemeClr val="tx1"/>
          </a:solidFill>
          <a:latin typeface="+mn-lt"/>
          <a:ea typeface="+mn-ea"/>
          <a:cs typeface="+mn-cs"/>
        </a:defRPr>
      </a:lvl1pPr>
      <a:lvl2pPr algn="l" defTabSz="457200" eaLnBrk="1" hangingPunct="1" indent="-285750" latinLnBrk="0" marL="742950" rtl="0">
        <a:spcBef>
          <a:spcPct val="20000"/>
        </a:spcBef>
        <a:buFont typeface="Arial"/>
        <a:buChar char="–"/>
        <a:defRPr kern="1200" sz="2800">
          <a:solidFill>
            <a:schemeClr val="tx1"/>
          </a:solidFill>
          <a:latin typeface="+mn-lt"/>
          <a:ea typeface="+mn-ea"/>
          <a:cs typeface="+mn-cs"/>
        </a:defRPr>
      </a:lvl2pPr>
      <a:lvl3pPr algn="l" defTabSz="457200" eaLnBrk="1" hangingPunct="1" indent="-228600" latinLnBrk="0" marL="11430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3pPr>
      <a:lvl4pPr algn="l" defTabSz="457200" eaLnBrk="1" hangingPunct="1" indent="-228600" latinLnBrk="0" marL="1600200" rtl="0">
        <a:spcBef>
          <a:spcPct val="20000"/>
        </a:spcBef>
        <a:buFont typeface="Arial"/>
        <a:buChar char="–"/>
        <a:defRPr kern="1200" sz="2000">
          <a:solidFill>
            <a:schemeClr val="tx1"/>
          </a:solidFill>
          <a:latin typeface="+mn-lt"/>
          <a:ea typeface="+mn-ea"/>
          <a:cs typeface="+mn-cs"/>
        </a:defRPr>
      </a:lvl4pPr>
      <a:lvl5pPr algn="l" defTabSz="457200" eaLnBrk="1" hangingPunct="1" indent="-228600" latinLnBrk="0" marL="2057400" rtl="0">
        <a:spcBef>
          <a:spcPct val="20000"/>
        </a:spcBef>
        <a:buFont typeface="Arial"/>
        <a:buChar char="»"/>
        <a:defRPr kern="1200" sz="2000">
          <a:solidFill>
            <a:schemeClr val="tx1"/>
          </a:solidFill>
          <a:latin typeface="+mn-lt"/>
          <a:ea typeface="+mn-ea"/>
          <a:cs typeface="+mn-cs"/>
        </a:defRPr>
      </a:lvl5pPr>
      <a:lvl6pPr algn="l" defTabSz="457200" eaLnBrk="1" hangingPunct="1" indent="-228600" latinLnBrk="0" marL="2514600" rtl="0">
        <a:spcBef>
          <a:spcPct val="20000"/>
        </a:spcBef>
        <a:buFont typeface="Arial"/>
        <a:buChar char="•"/>
        <a:defRPr kern="1200" sz="2000">
          <a:solidFill>
            <a:schemeClr val="tx1"/>
          </a:solidFill>
          <a:latin typeface="+mn-lt"/>
          <a:ea typeface="+mn-ea"/>
          <a:cs typeface="+mn-cs"/>
        </a:defRPr>
      </a:lvl6pPr>
      <a:lvl7pPr algn="l" defTabSz="457200" eaLnBrk="1" hangingPunct="1" indent="-228600" latinLnBrk="0" marL="2971800" rtl="0">
        <a:spcBef>
          <a:spcPct val="20000"/>
        </a:spcBef>
        <a:buFont typeface="Arial"/>
        <a:buChar char="•"/>
        <a:defRPr kern="1200" sz="2000">
          <a:solidFill>
            <a:schemeClr val="tx1"/>
          </a:solidFill>
          <a:latin typeface="+mn-lt"/>
          <a:ea typeface="+mn-ea"/>
          <a:cs typeface="+mn-cs"/>
        </a:defRPr>
      </a:lvl7pPr>
      <a:lvl8pPr algn="l" defTabSz="457200" eaLnBrk="1" hangingPunct="1" indent="-228600" latinLnBrk="0" marL="3429000" rtl="0">
        <a:spcBef>
          <a:spcPct val="20000"/>
        </a:spcBef>
        <a:buFont typeface="Arial"/>
        <a:buChar char="•"/>
        <a:defRPr kern="1200" sz="2000">
          <a:solidFill>
            <a:schemeClr val="tx1"/>
          </a:solidFill>
          <a:latin typeface="+mn-lt"/>
          <a:ea typeface="+mn-ea"/>
          <a:cs typeface="+mn-cs"/>
        </a:defRPr>
      </a:lvl8pPr>
      <a:lvl9pPr algn="l" defTabSz="457200" eaLnBrk="1" hangingPunct="1" indent="-228600" latinLnBrk="0" marL="3886200" rtl="0">
        <a:spcBef>
          <a:spcPct val="20000"/>
        </a:spcBef>
        <a:buFont typeface="Arial"/>
        <a:buChar char="•"/>
        <a:defRPr kern="1200"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457200" eaLnBrk="1" hangingPunct="1" latinLnBrk="0" marL="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1pPr>
      <a:lvl2pPr algn="l" defTabSz="457200" eaLnBrk="1" hangingPunct="1" latinLnBrk="0" marL="4572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2pPr>
      <a:lvl3pPr algn="l" defTabSz="457200" eaLnBrk="1" hangingPunct="1" latinLnBrk="0" marL="9144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457200" eaLnBrk="1" hangingPunct="1" latinLnBrk="0" marL="13716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4pPr>
      <a:lvl5pPr algn="l" defTabSz="457200" eaLnBrk="1" hangingPunct="1" latinLnBrk="0" marL="18288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5pPr>
      <a:lvl6pPr algn="l" defTabSz="457200" eaLnBrk="1" hangingPunct="1" latinLnBrk="0" marL="22860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6pPr>
      <a:lvl7pPr algn="l" defTabSz="457200" eaLnBrk="1" hangingPunct="1" latinLnBrk="0" marL="27432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7pPr>
      <a:lvl8pPr algn="l" defTabSz="457200" eaLnBrk="1" hangingPunct="1" latinLnBrk="0" marL="32004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8pPr>
      <a:lvl9pPr algn="l" defTabSz="457200" eaLnBrk="1" hangingPunct="1" latinLnBrk="0" marL="36576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8.pn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1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.pn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.pn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2.xml" /><Relationship Id="rId3" Type="http://schemas.openxmlformats.org/officeDocument/2006/relationships/image" Target="../media/image4.png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3.xml" /><Relationship Id="rId3" Type="http://schemas.openxmlformats.org/officeDocument/2006/relationships/image" Target="../media/image5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4.xml" /><Relationship Id="rId3" Type="http://schemas.openxmlformats.org/officeDocument/2006/relationships/image" Target="../media/image6.png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5.xml" /><Relationship Id="rId3" Type="http://schemas.openxmlformats.org/officeDocument/2006/relationships/image" Target="../media/image7.png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pPr lvl="0" marL="0" indent="0">
              <a:buNone/>
            </a:pPr>
            <a:r>
              <a:rPr/>
              <a:t>Personal</a:t>
            </a:r>
            <a:r>
              <a:rPr/>
              <a:t> </a:t>
            </a:r>
            <a:r>
              <a:rPr/>
              <a:t>Journey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828800" y="3886200"/>
            <a:ext cx="8534400" cy="1752600"/>
          </a:xfrm>
        </p:spPr>
        <p:txBody>
          <a:bodyPr/>
          <a:lstStyle/>
          <a:p>
            <a:pPr lvl="0" marL="0" indent="0">
              <a:buNone/>
            </a:pPr>
            <a:br/>
            <a:br/>
            <a:r>
              <a:rPr/>
              <a:t>Chéyo</a:t>
            </a:r>
            <a:r>
              <a:rPr/>
              <a:t> </a:t>
            </a:r>
            <a:r>
              <a:rPr/>
              <a:t>Jiménez,</a:t>
            </a:r>
            <a:r>
              <a:rPr/>
              <a:t> </a:t>
            </a:r>
            <a:r>
              <a:rPr/>
              <a:t>MSE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2021-11</a:t>
            </a:r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spcBef>
                <a:spcPts val="3000"/>
              </a:spcBef>
              <a:buNone/>
            </a:pPr>
            <a:r>
              <a:rPr b="1"/>
              <a:t>Narrative</a:t>
            </a:r>
          </a:p>
          <a:p>
            <a:pPr lvl="0" marL="0" indent="0">
              <a:buNone/>
            </a:pPr>
            <a:r>
              <a:rPr/>
              <a:t>“If a tree were to fall on an island where there were no human beings would there be any sound?” https://en.wikipedia.org/wiki/If_a_tree_falls_in_a_forest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Path</a:t>
            </a:r>
          </a:p>
        </p:txBody>
      </p:sp>
      <p:pic>
        <p:nvPicPr>
          <p:cNvPr descr="../media/synergies_narrative_part2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09600" y="2997200"/>
            <a:ext cx="10972800" cy="1727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Narrative</a:t>
            </a:r>
            <a:r>
              <a:rPr/>
              <a:t> </a:t>
            </a:r>
            <a:r>
              <a:rPr/>
              <a:t>Context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Back[Story]: Past (Also History)</a:t>
            </a:r>
          </a:p>
          <a:p>
            <a:pPr lvl="1"/>
            <a:r>
              <a:rPr/>
              <a:t>Story: Current (Learnings)</a:t>
            </a:r>
          </a:p>
          <a:p>
            <a:pPr lvl="1"/>
            <a:r>
              <a:rPr/>
              <a:t>User[Story]: Future (similar to Agile)</a:t>
            </a:r>
          </a:p>
        </p:txBody>
      </p:sp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Narrative/Context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It is the manifestation of you why you did something. Why you do what you do. Why will you do it again in the future.</a:t>
            </a:r>
          </a:p>
          <a:p>
            <a:pPr lvl="1"/>
            <a:r>
              <a:rPr/>
              <a:t>I is the story of how you did something. How you are doing that thing now. And how you plan to improve.</a:t>
            </a:r>
          </a:p>
          <a:p>
            <a:pPr lvl="1"/>
            <a:r>
              <a:rPr/>
              <a:t>It is socializing ideas. Building communities. Leaving your mark in this world.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What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your</a:t>
            </a:r>
            <a:r>
              <a:rPr/>
              <a:t> </a:t>
            </a:r>
            <a:r>
              <a:rPr/>
              <a:t>story?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Our professional lives are part of our life narrative. It is not the whole story.</a:t>
            </a:r>
          </a:p>
          <a:p>
            <a:pPr lvl="1"/>
            <a:r>
              <a:rPr/>
              <a:t>It is up to you to control this narrative.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Path</a:t>
            </a:r>
          </a:p>
        </p:txBody>
      </p:sp>
      <p:pic>
        <p:nvPicPr>
          <p:cNvPr descr="../media/synergies_narrative_part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09600" y="3035300"/>
            <a:ext cx="10972800" cy="1651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Path</a:t>
            </a:r>
          </a:p>
        </p:txBody>
      </p:sp>
      <p:pic>
        <p:nvPicPr>
          <p:cNvPr descr="../media/synergies_narrative_part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09600" y="3175000"/>
            <a:ext cx="10972800" cy="1384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Back[Story]</a:t>
            </a:r>
          </a:p>
        </p:txBody>
      </p:sp>
      <p:pic>
        <p:nvPicPr>
          <p:cNvPr descr="../media/journey_cheyo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660400" y="1600200"/>
            <a:ext cx="108839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Video</a:t>
            </a:r>
            <a:r>
              <a:rPr/>
              <a:t> </a:t>
            </a:r>
            <a:r>
              <a:rPr/>
              <a:t>Editor</a:t>
            </a:r>
            <a:r>
              <a:rPr/>
              <a:t> </a:t>
            </a:r>
            <a:r>
              <a:rPr/>
              <a:t>at</a:t>
            </a:r>
            <a:r>
              <a:rPr/>
              <a:t> </a:t>
            </a:r>
            <a:r>
              <a:rPr/>
              <a:t>NonProfit</a:t>
            </a:r>
          </a:p>
        </p:txBody>
      </p:sp>
      <p:pic>
        <p:nvPicPr>
          <p:cNvPr descr="../media/third_party\editing-g66024be12_1920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609600" y="1727200"/>
            <a:ext cx="10972800" cy="4279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Project</a:t>
            </a:r>
            <a:r>
              <a:rPr/>
              <a:t> </a:t>
            </a:r>
            <a:r>
              <a:rPr/>
              <a:t>Manager</a:t>
            </a:r>
            <a:r>
              <a:rPr/>
              <a:t> </a:t>
            </a:r>
            <a:r>
              <a:rPr/>
              <a:t>at</a:t>
            </a:r>
            <a:r>
              <a:rPr/>
              <a:t> </a:t>
            </a:r>
            <a:r>
              <a:rPr/>
              <a:t>Portable</a:t>
            </a:r>
            <a:r>
              <a:rPr/>
              <a:t> </a:t>
            </a:r>
            <a:r>
              <a:rPr/>
              <a:t>Buildings</a:t>
            </a:r>
            <a:r>
              <a:rPr/>
              <a:t> </a:t>
            </a:r>
            <a:r>
              <a:rPr/>
              <a:t>Company</a:t>
            </a:r>
          </a:p>
        </p:txBody>
      </p:sp>
      <p:pic>
        <p:nvPicPr>
          <p:cNvPr descr="../media/third_party\pexels-andrea-piacquadio-3771045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562100" y="1600200"/>
            <a:ext cx="9080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Software</a:t>
            </a:r>
            <a:r>
              <a:rPr/>
              <a:t> </a:t>
            </a:r>
            <a:r>
              <a:rPr/>
              <a:t>Engineer</a:t>
            </a:r>
            <a:r>
              <a:rPr/>
              <a:t> </a:t>
            </a:r>
            <a:r>
              <a:rPr/>
              <a:t>at</a:t>
            </a:r>
            <a:r>
              <a:rPr/>
              <a:t> </a:t>
            </a:r>
            <a:r>
              <a:rPr/>
              <a:t>Tech</a:t>
            </a:r>
            <a:r>
              <a:rPr/>
              <a:t> </a:t>
            </a:r>
            <a:r>
              <a:rPr/>
              <a:t>Company</a:t>
            </a:r>
          </a:p>
        </p:txBody>
      </p:sp>
      <p:pic>
        <p:nvPicPr>
          <p:cNvPr descr="../media/third_party\radowan-nakif-rehan-cYyqhdbJ9TI-unsplash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231900" y="1600200"/>
            <a:ext cx="97282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Path</a:t>
            </a:r>
          </a:p>
        </p:txBody>
      </p:sp>
      <p:pic>
        <p:nvPicPr>
          <p:cNvPr descr="../media/synergies_narrative_part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09600" y="3175000"/>
            <a:ext cx="10972800" cy="1384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49</Words>
  <Application>Microsoft Office PowerPoint</Application>
  <PresentationFormat>Widescreen</PresentationFormat>
  <Paragraphs>15</Paragraphs>
  <Slides>4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Personal Journey</dc:title>
  <dc:creator>Chéyo Jiménez, MSE</dc:creator>
  <cp:keywords/>
  <dcterms:created xsi:type="dcterms:W3CDTF">2021-11-08T01:11:01Z</dcterms:created>
  <dcterms:modified xsi:type="dcterms:W3CDTF">2021-11-08T01:11:01Z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ate">
    <vt:lpwstr>2021-11</vt:lpwstr>
  </property>
  <property fmtid="{D5CDD505-2E9C-101B-9397-08002B2CF9AE}" pid="3" name="marp">
    <vt:lpwstr>True</vt:lpwstr>
  </property>
  <property fmtid="{D5CDD505-2E9C-101B-9397-08002B2CF9AE}" pid="4" name="output">
    <vt:lpwstr/>
  </property>
</Properties>
</file>